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8" r:id="rId8"/>
    <p:sldId id="276" r:id="rId9"/>
    <p:sldId id="277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663-E533-4256-B6DF-5DDC8B3A7B7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10E8-2874-43DF-B068-BD3698949B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663-E533-4256-B6DF-5DDC8B3A7B7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10E8-2874-43DF-B068-BD3698949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663-E533-4256-B6DF-5DDC8B3A7B7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10E8-2874-43DF-B068-BD3698949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663-E533-4256-B6DF-5DDC8B3A7B7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10E8-2874-43DF-B068-BD3698949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663-E533-4256-B6DF-5DDC8B3A7B7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10E8-2874-43DF-B068-BD3698949B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663-E533-4256-B6DF-5DDC8B3A7B7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10E8-2874-43DF-B068-BD3698949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663-E533-4256-B6DF-5DDC8B3A7B7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10E8-2874-43DF-B068-BD3698949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663-E533-4256-B6DF-5DDC8B3A7B7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10E8-2874-43DF-B068-BD3698949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663-E533-4256-B6DF-5DDC8B3A7B7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10E8-2874-43DF-B068-BD3698949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663-E533-4256-B6DF-5DDC8B3A7B7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10E8-2874-43DF-B068-BD3698949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663-E533-4256-B6DF-5DDC8B3A7B7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5910E8-2874-43DF-B068-BD3698949B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452663-E533-4256-B6DF-5DDC8B3A7B7D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5910E8-2874-43DF-B068-BD3698949B0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Review</a:t>
            </a:r>
            <a:br>
              <a:rPr lang="en-US" dirty="0" smtClean="0"/>
            </a:br>
            <a:r>
              <a:rPr lang="en-US" sz="2000" dirty="0" smtClean="0"/>
              <a:t>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Types of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6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Pictograph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pictograph is a bar graph that uses pictures to represent varying amounts of an item.</a:t>
            </a:r>
          </a:p>
          <a:p>
            <a:endParaRPr lang="en-US" dirty="0" smtClean="0"/>
          </a:p>
          <a:p>
            <a:r>
              <a:rPr lang="en-US" dirty="0" smtClean="0"/>
              <a:t>For example, a t-shirt                 may represent 500 shirts sold.</a:t>
            </a:r>
            <a:endParaRPr lang="en-US" dirty="0"/>
          </a:p>
        </p:txBody>
      </p:sp>
      <p:pic>
        <p:nvPicPr>
          <p:cNvPr id="5122" name="Picture 2" descr="C:\Users\cneely\AppData\Local\Microsoft\Windows\Temporary Internet Files\Content.IE5\9R7Z9X1E\MC9003260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76600"/>
            <a:ext cx="896112" cy="91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425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Pictograph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8980311" cy="404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08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2544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How do I know what type of graph to use or what kind of data is being displayed?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505200"/>
          </a:xfrm>
        </p:spPr>
        <p:txBody>
          <a:bodyPr/>
          <a:lstStyle/>
          <a:p>
            <a:r>
              <a:rPr lang="en-US" dirty="0" smtClean="0"/>
              <a:t>Each type of graph is specifically used for a type of data.</a:t>
            </a:r>
          </a:p>
          <a:p>
            <a:endParaRPr lang="en-US" dirty="0" smtClean="0"/>
          </a:p>
          <a:p>
            <a:r>
              <a:rPr lang="en-US" dirty="0" smtClean="0"/>
              <a:t>While some data can be displayed multiple ways, there is a “best” type of graph for each.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/>
          <a:lstStyle/>
          <a:p>
            <a:r>
              <a:rPr lang="en-US" sz="3200" dirty="0" smtClean="0"/>
              <a:t>Line graphs are used for: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	</a:t>
            </a:r>
            <a:r>
              <a:rPr lang="en-US" sz="3200" dirty="0" smtClean="0">
                <a:sym typeface="Wingdings" pitchFamily="2" charset="2"/>
              </a:rPr>
              <a:t> C</a:t>
            </a:r>
            <a:r>
              <a:rPr lang="en-US" sz="3200" dirty="0" smtClean="0"/>
              <a:t>ontinuous data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>
                <a:sym typeface="Wingdings" pitchFamily="2" charset="2"/>
              </a:rPr>
              <a:t> Showing trends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>
                <a:sym typeface="Wingdings" pitchFamily="2" charset="2"/>
              </a:rPr>
              <a:t> Data that is changing (usually    </a:t>
            </a:r>
          </a:p>
          <a:p>
            <a:pPr marL="0" indent="0">
              <a:buNone/>
            </a:pP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smtClean="0">
                <a:sym typeface="Wingdings" pitchFamily="2" charset="2"/>
              </a:rPr>
              <a:t>                     measured against time)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 pitchFamily="2" charset="2"/>
              </a:rPr>
              <a:t>**Not a single time, but a continuously</a:t>
            </a:r>
          </a:p>
          <a:p>
            <a:pPr marL="0" indent="0">
              <a:buNone/>
            </a:pP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smtClean="0">
                <a:sym typeface="Wingdings" pitchFamily="2" charset="2"/>
              </a:rPr>
              <a:t>  measured time frame.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0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Example Line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				Days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901684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389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Bar Graph and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/>
          <a:lstStyle/>
          <a:p>
            <a:r>
              <a:rPr lang="en-US" sz="3200" dirty="0" smtClean="0"/>
              <a:t>Bar graphs and Histograms are useful for categories of data</a:t>
            </a:r>
          </a:p>
          <a:p>
            <a:pPr marL="0" indent="0">
              <a:buNone/>
            </a:pPr>
            <a:endParaRPr lang="en-US" dirty="0"/>
          </a:p>
          <a:p>
            <a:pPr marL="274320" lvl="1" indent="0">
              <a:lnSpc>
                <a:spcPct val="90000"/>
              </a:lnSpc>
              <a:buNone/>
            </a:pP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Used </a:t>
            </a:r>
            <a:r>
              <a:rPr lang="en-US" sz="2800" dirty="0"/>
              <a:t>to show data that are not continuous.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Allows </a:t>
            </a:r>
            <a:r>
              <a:rPr lang="en-US" sz="2800" dirty="0"/>
              <a:t>us to compare data </a:t>
            </a:r>
            <a:r>
              <a:rPr lang="en-US" sz="2800" dirty="0" smtClean="0"/>
              <a:t>of like </a:t>
            </a:r>
            <a:r>
              <a:rPr lang="en-US" sz="2800" dirty="0"/>
              <a:t>amounts or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en-US" sz="2800" dirty="0" smtClean="0"/>
              <a:t>     frequency or categories</a:t>
            </a:r>
            <a:endParaRPr lang="en-US" sz="2800" dirty="0"/>
          </a:p>
          <a:p>
            <a:pPr marL="274320" lvl="1" indent="0">
              <a:lnSpc>
                <a:spcPct val="90000"/>
              </a:lnSpc>
              <a:buNone/>
            </a:pP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Allow </a:t>
            </a:r>
            <a:r>
              <a:rPr lang="en-US" sz="2800" dirty="0"/>
              <a:t>us to make generalizations about the data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Help </a:t>
            </a:r>
            <a:r>
              <a:rPr lang="en-US" sz="2800" dirty="0"/>
              <a:t>us see differences in data</a:t>
            </a:r>
          </a:p>
        </p:txBody>
      </p:sp>
    </p:spTree>
    <p:extLst>
      <p:ext uri="{BB962C8B-B14F-4D97-AF65-F5344CB8AC3E}">
        <p14:creationId xmlns:p14="http://schemas.microsoft.com/office/powerpoint/2010/main" val="39262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Bar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71600"/>
            <a:ext cx="9067800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501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Histogram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848253"/>
              </p:ext>
            </p:extLst>
          </p:nvPr>
        </p:nvGraphicFramePr>
        <p:xfrm>
          <a:off x="838200" y="1905000"/>
          <a:ext cx="7696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3" imgW="6096000" imgH="4067062" progId="MSGraph.Chart.8">
                  <p:embed followColorScheme="full"/>
                </p:oleObj>
              </mc:Choice>
              <mc:Fallback>
                <p:oleObj name="Chart" r:id="rId3" imgW="6096000" imgH="4067062" progId="MSGraph.Chart.8">
                  <p:embed followColorScheme="full"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76962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0" y="58674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Flavors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048000"/>
            <a:ext cx="38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</a:t>
            </a:r>
          </a:p>
          <a:p>
            <a:pPr algn="ctr"/>
            <a:r>
              <a:rPr lang="en-US" dirty="0" err="1" smtClean="0"/>
              <a:t>tudent</a:t>
            </a:r>
            <a:endParaRPr lang="en-US" dirty="0" smtClean="0"/>
          </a:p>
          <a:p>
            <a:pPr algn="ctr"/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Pie Chart / Circle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Good for showing data that are part of a whole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	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usually shows percentages </a:t>
            </a:r>
            <a:r>
              <a:rPr lang="en-US" dirty="0" smtClean="0"/>
              <a:t>(%)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To find % of a whole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	a. Find total number of items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	b. Find number of each item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	c. Percent = number of each item divided by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       total number of items, multiplied by 100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		 % =   </a:t>
            </a:r>
            <a:r>
              <a:rPr lang="en-US" u="sng" dirty="0"/>
              <a:t>PART</a:t>
            </a:r>
            <a:r>
              <a:rPr lang="en-US" dirty="0"/>
              <a:t>    x 100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 			  WHOLE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95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Pie Chart / Circle Graph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105399" cy="565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04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186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Chart</vt:lpstr>
      <vt:lpstr>Graphing Review Part 2</vt:lpstr>
      <vt:lpstr>How do I know what type of graph to use or what kind of data is being displayed?</vt:lpstr>
      <vt:lpstr>Line Graph</vt:lpstr>
      <vt:lpstr>Example Line Graph</vt:lpstr>
      <vt:lpstr>Bar Graph and Histograms</vt:lpstr>
      <vt:lpstr>Example Bar Graph</vt:lpstr>
      <vt:lpstr>Example Histogram</vt:lpstr>
      <vt:lpstr>Pie Chart / Circle Graph</vt:lpstr>
      <vt:lpstr>Example Pie Chart / Circle Graph</vt:lpstr>
      <vt:lpstr>Pictograph</vt:lpstr>
      <vt:lpstr>Example Pictograph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Review Part 2</dc:title>
  <dc:creator>Windows User</dc:creator>
  <cp:lastModifiedBy>Windows User</cp:lastModifiedBy>
  <cp:revision>8</cp:revision>
  <dcterms:created xsi:type="dcterms:W3CDTF">2013-09-26T17:56:56Z</dcterms:created>
  <dcterms:modified xsi:type="dcterms:W3CDTF">2013-09-27T12:34:40Z</dcterms:modified>
</cp:coreProperties>
</file>